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9"/>
  </p:notesMasterIdLst>
  <p:handoutMasterIdLst>
    <p:handoutMasterId r:id="rId10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9144000" cy="6858000" type="screen4x3"/>
  <p:notesSz cx="6985000" cy="9271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0">
          <p15:clr>
            <a:srgbClr val="A4A3A4"/>
          </p15:clr>
        </p15:guide>
        <p15:guide id="2" pos="220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0061"/>
    <a:srgbClr val="A9006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55" autoAdjust="0"/>
    <p:restoredTop sz="90809" autoAdjust="0"/>
  </p:normalViewPr>
  <p:slideViewPr>
    <p:cSldViewPr>
      <p:cViewPr varScale="1">
        <p:scale>
          <a:sx n="115" d="100"/>
          <a:sy n="115" d="100"/>
        </p:scale>
        <p:origin x="57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-2016" y="-90"/>
      </p:cViewPr>
      <p:guideLst>
        <p:guide orient="horz" pos="2920"/>
        <p:guide pos="220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363" cy="463550"/>
          </a:xfrm>
          <a:prstGeom prst="rect">
            <a:avLst/>
          </a:prstGeom>
        </p:spPr>
        <p:txBody>
          <a:bodyPr vert="horz" lIns="92885" tIns="46442" rIns="92885" bIns="46442" rtlCol="0"/>
          <a:lstStyle>
            <a:lvl1pPr algn="l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050" y="0"/>
            <a:ext cx="3027363" cy="463550"/>
          </a:xfrm>
          <a:prstGeom prst="rect">
            <a:avLst/>
          </a:prstGeom>
        </p:spPr>
        <p:txBody>
          <a:bodyPr vert="horz" lIns="92885" tIns="46442" rIns="92885" bIns="46442" rtlCol="0"/>
          <a:lstStyle>
            <a:lvl1pPr algn="r">
              <a:defRPr sz="1200"/>
            </a:lvl1pPr>
          </a:lstStyle>
          <a:p>
            <a:pPr>
              <a:defRPr/>
            </a:pPr>
            <a:fld id="{1B38DA4A-365E-441B-8731-156EC1DF52B7}" type="datetimeFigureOut">
              <a:rPr lang="en-US"/>
              <a:pPr>
                <a:defRPr/>
              </a:pPr>
              <a:t>3/26/21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05863"/>
            <a:ext cx="3027363" cy="463550"/>
          </a:xfrm>
          <a:prstGeom prst="rect">
            <a:avLst/>
          </a:prstGeom>
        </p:spPr>
        <p:txBody>
          <a:bodyPr vert="horz" lIns="92885" tIns="46442" rIns="92885" bIns="46442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050" y="8805863"/>
            <a:ext cx="3027363" cy="463550"/>
          </a:xfrm>
          <a:prstGeom prst="rect">
            <a:avLst/>
          </a:prstGeom>
        </p:spPr>
        <p:txBody>
          <a:bodyPr vert="horz" lIns="92885" tIns="46442" rIns="92885" bIns="46442" rtlCol="0" anchor="b"/>
          <a:lstStyle>
            <a:lvl1pPr algn="r">
              <a:defRPr sz="1200"/>
            </a:lvl1pPr>
          </a:lstStyle>
          <a:p>
            <a:pPr>
              <a:defRPr/>
            </a:pPr>
            <a:fld id="{C6257DF0-203D-4B7B-BAC9-3EF90F99917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2867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2.m4a>
</file>

<file path=ppt/media/media3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05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A6EDBF-7C52-4A73-9A75-5B9E14CD0B4F}" type="datetimeFigureOut">
              <a:rPr lang="en-GB" smtClean="0"/>
              <a:pPr/>
              <a:t>26/03/2021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4750" y="695325"/>
            <a:ext cx="4635500" cy="3476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3725"/>
            <a:ext cx="5588000" cy="4171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058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050" y="88058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1B9A67-C699-4604-BC5C-6E8702345EF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6669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1B9A67-C699-4604-BC5C-6E8702345EF9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4498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r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2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0" y="-27384"/>
            <a:ext cx="9175750" cy="6894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111125" y="1627188"/>
            <a:ext cx="5956300" cy="2451100"/>
          </a:xfrm>
          <a:solidFill>
            <a:schemeClr val="accent1"/>
          </a:solidFill>
          <a:ln w="69850">
            <a:solidFill>
              <a:srgbClr val="FFFFFF"/>
            </a:solidFill>
          </a:ln>
        </p:spPr>
        <p:txBody>
          <a:bodyPr rIns="274320" bIns="137160"/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11125" y="4088253"/>
            <a:ext cx="5952744" cy="646331"/>
          </a:xfrm>
          <a:noFill/>
          <a:ln w="69850">
            <a:noFill/>
            <a:miter lim="800000"/>
            <a:headEnd/>
            <a:tailEnd/>
          </a:ln>
        </p:spPr>
        <p:txBody>
          <a:bodyPr tIns="137160" rIns="274320" bIns="137160">
            <a:spAutoFit/>
          </a:bodyPr>
          <a:lstStyle>
            <a:lvl1pPr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lang="en-US" sz="24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lang="en-US" sz="24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lang="en-US" sz="24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lang="en-US" sz="24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lang="en-GB" sz="24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arge text or full page graph/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050" y="869950"/>
            <a:ext cx="8851900" cy="64633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 noChangeAspect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mall text or 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050" y="869950"/>
            <a:ext cx="8851900" cy="64633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 sz="2600"/>
            </a:lvl1pPr>
            <a:lvl2pPr marL="1588" indent="-1588">
              <a:buNone/>
              <a:defRPr sz="2600"/>
            </a:lvl2pPr>
            <a:lvl3pPr marL="228600" indent="-225425">
              <a:defRPr lang="en-US" sz="2600" dirty="0" smtClean="0">
                <a:solidFill>
                  <a:schemeClr val="tx1"/>
                </a:solidFill>
                <a:latin typeface="+mn-lt"/>
              </a:defRPr>
            </a:lvl3pPr>
            <a:lvl4pPr marL="457200" indent="-228600">
              <a:buFont typeface="Arial" pitchFamily="34" charset="0"/>
              <a:buChar char="–"/>
              <a:defRPr lang="en-US" sz="2600" dirty="0" smtClean="0">
                <a:solidFill>
                  <a:schemeClr val="tx1"/>
                </a:solidFill>
                <a:latin typeface="+mn-lt"/>
              </a:defRPr>
            </a:lvl4pPr>
            <a:lvl5pPr marL="682625" indent="-3175" defTabSz="749300">
              <a:buFont typeface="Arial" pitchFamily="34" charset="0"/>
              <a:buNone/>
              <a:defRPr lang="en-US" sz="2000" dirty="0" smtClean="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plus image o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050" y="869950"/>
            <a:ext cx="8851900" cy="64633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49225" y="1663700"/>
            <a:ext cx="5591175" cy="5041900"/>
          </a:xfrm>
        </p:spPr>
        <p:txBody>
          <a:bodyPr/>
          <a:lstStyle>
            <a:lvl1pPr>
              <a:defRPr sz="26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6106668" y="1663700"/>
            <a:ext cx="2870200" cy="5041900"/>
          </a:xfrm>
        </p:spPr>
        <p:txBody>
          <a:bodyPr/>
          <a:lstStyle>
            <a:lvl1pPr>
              <a:defRPr sz="26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2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-15875" y="-17463"/>
            <a:ext cx="9175750" cy="6894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3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6050" y="869950"/>
            <a:ext cx="8851900" cy="646331"/>
          </a:xfrm>
          <a:prstGeom prst="rect">
            <a:avLst/>
          </a:prstGeom>
          <a:solidFill>
            <a:schemeClr val="accent3"/>
          </a:solidFill>
          <a:ln w="9525">
            <a:noFill/>
            <a:miter lim="800000"/>
            <a:headEnd/>
            <a:tailEnd/>
          </a:ln>
        </p:spPr>
        <p:txBody>
          <a:bodyPr vert="horz" wrap="square" lIns="274320" tIns="137160" rIns="22860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05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9225" y="1663700"/>
            <a:ext cx="8839200" cy="504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74320" tIns="9144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Top 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698" r:id="rId2"/>
    <p:sldLayoutId id="2147483701" r:id="rId3"/>
    <p:sldLayoutId id="2147483704" r:id="rId4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9pPr>
    </p:titleStyle>
    <p:bodyStyle>
      <a:lvl1pPr algn="l" defTabSz="877888" rtl="0" eaLnBrk="1" fontAlgn="base" hangingPunct="1">
        <a:lnSpc>
          <a:spcPct val="80000"/>
        </a:lnSpc>
        <a:spcBef>
          <a:spcPct val="0"/>
        </a:spcBef>
        <a:spcAft>
          <a:spcPct val="0"/>
        </a:spcAft>
        <a:buFont typeface="Wingdings" pitchFamily="2" charset="2"/>
        <a:defRPr sz="4000">
          <a:solidFill>
            <a:schemeClr val="tx1"/>
          </a:solidFill>
          <a:latin typeface="+mn-lt"/>
          <a:ea typeface="+mn-ea"/>
          <a:cs typeface="+mn-cs"/>
        </a:defRPr>
      </a:lvl1pPr>
      <a:lvl2pPr algn="l" defTabSz="877888" rtl="0" eaLnBrk="1" fontAlgn="base" hangingPunct="1">
        <a:spcBef>
          <a:spcPct val="0"/>
        </a:spcBef>
        <a:spcAft>
          <a:spcPct val="0"/>
        </a:spcAft>
        <a:buFont typeface="Wingdings" pitchFamily="2" charset="2"/>
        <a:defRPr sz="3000">
          <a:solidFill>
            <a:schemeClr val="tx1"/>
          </a:solidFill>
          <a:latin typeface="+mn-lt"/>
        </a:defRPr>
      </a:lvl2pPr>
      <a:lvl3pPr marL="292100" indent="-288925" algn="l" defTabSz="877888" rtl="0" eaLnBrk="1" fontAlgn="base" hangingPunct="1">
        <a:spcBef>
          <a:spcPct val="0"/>
        </a:spcBef>
        <a:spcAft>
          <a:spcPct val="0"/>
        </a:spcAft>
        <a:buClr>
          <a:schemeClr val="accent3"/>
        </a:buClr>
        <a:buSzPct val="80000"/>
        <a:buFont typeface="Wingdings" pitchFamily="2" charset="2"/>
        <a:buChar char="§"/>
        <a:defRPr sz="3000">
          <a:solidFill>
            <a:schemeClr val="tx1"/>
          </a:solidFill>
          <a:latin typeface="+mn-lt"/>
        </a:defRPr>
      </a:lvl3pPr>
      <a:lvl4pPr marL="571500" indent="-292100" algn="l" defTabSz="877888" rtl="0" eaLnBrk="1" fontAlgn="base" hangingPunct="1">
        <a:spcBef>
          <a:spcPct val="0"/>
        </a:spcBef>
        <a:spcAft>
          <a:spcPct val="0"/>
        </a:spcAft>
        <a:buClr>
          <a:schemeClr val="accent3"/>
        </a:buClr>
        <a:buSzPct val="80000"/>
        <a:buFont typeface="Arial" charset="0"/>
        <a:buChar char="–"/>
        <a:defRPr sz="3000">
          <a:solidFill>
            <a:schemeClr val="tx1"/>
          </a:solidFill>
          <a:latin typeface="+mn-lt"/>
        </a:defRPr>
      </a:lvl4pPr>
      <a:lvl5pPr marL="863600" indent="-14288" algn="l" defTabSz="1082675" rtl="0" eaLnBrk="1" fontAlgn="base" hangingPunct="1">
        <a:spcBef>
          <a:spcPct val="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5pPr>
      <a:lvl6pPr marL="1136650" indent="-215900" algn="l" defTabSz="877888" rtl="0" eaLnBrk="1" fontAlgn="base" hangingPunct="1">
        <a:spcBef>
          <a:spcPct val="0"/>
        </a:spcBef>
        <a:spcAft>
          <a:spcPct val="0"/>
        </a:spcAft>
        <a:buFont typeface="Wingdings" pitchFamily="2" charset="2"/>
        <a:buChar char="§"/>
        <a:defRPr sz="3000">
          <a:solidFill>
            <a:schemeClr val="tx1"/>
          </a:solidFill>
          <a:latin typeface="+mn-lt"/>
        </a:defRPr>
      </a:lvl6pPr>
      <a:lvl7pPr marL="1593850" indent="-215900" algn="l" defTabSz="877888" rtl="0" eaLnBrk="1" fontAlgn="base" hangingPunct="1">
        <a:spcBef>
          <a:spcPct val="0"/>
        </a:spcBef>
        <a:spcAft>
          <a:spcPct val="0"/>
        </a:spcAft>
        <a:buFont typeface="Wingdings" pitchFamily="2" charset="2"/>
        <a:buChar char="§"/>
        <a:defRPr sz="3000">
          <a:solidFill>
            <a:schemeClr val="tx1"/>
          </a:solidFill>
          <a:latin typeface="+mn-lt"/>
        </a:defRPr>
      </a:lvl7pPr>
      <a:lvl8pPr marL="2051050" indent="-215900" algn="l" defTabSz="877888" rtl="0" eaLnBrk="1" fontAlgn="base" hangingPunct="1">
        <a:spcBef>
          <a:spcPct val="0"/>
        </a:spcBef>
        <a:spcAft>
          <a:spcPct val="0"/>
        </a:spcAft>
        <a:buFont typeface="Wingdings" pitchFamily="2" charset="2"/>
        <a:buChar char="§"/>
        <a:defRPr sz="3000">
          <a:solidFill>
            <a:schemeClr val="tx1"/>
          </a:solidFill>
          <a:latin typeface="+mn-lt"/>
        </a:defRPr>
      </a:lvl8pPr>
      <a:lvl9pPr marL="2508250" indent="-215900" algn="l" defTabSz="877888" rtl="0" eaLnBrk="1" fontAlgn="base" hangingPunct="1">
        <a:spcBef>
          <a:spcPct val="0"/>
        </a:spcBef>
        <a:spcAft>
          <a:spcPct val="0"/>
        </a:spcAft>
        <a:buFont typeface="Wingdings" pitchFamily="2" charset="2"/>
        <a:buChar char="§"/>
        <a:defRPr sz="3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0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125" y="1627188"/>
            <a:ext cx="5956300" cy="2123658"/>
          </a:xfrm>
          <a:solidFill>
            <a:schemeClr val="accent3"/>
          </a:solidFill>
        </p:spPr>
        <p:txBody>
          <a:bodyPr/>
          <a:lstStyle/>
          <a:p>
            <a:r>
              <a:rPr lang="en-GB" sz="4000" dirty="0"/>
              <a:t>CE291 TEAM 20</a:t>
            </a:r>
            <a:br>
              <a:rPr lang="en-GB" sz="4000" dirty="0"/>
            </a:br>
            <a:br>
              <a:rPr lang="en-GB" sz="4000" dirty="0"/>
            </a:br>
            <a:r>
              <a:rPr lang="en-GB" sz="4000" dirty="0"/>
              <a:t>Covid-19 Forecasting </a:t>
            </a:r>
            <a:endParaRPr lang="en-GB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51520" y="3933056"/>
            <a:ext cx="5952744" cy="2123658"/>
          </a:xfrm>
        </p:spPr>
        <p:txBody>
          <a:bodyPr/>
          <a:lstStyle/>
          <a:p>
            <a:r>
              <a:rPr lang="en-GB" dirty="0"/>
              <a:t>Joshua Love, Tallibo Jallow, Shalom Awobotu, Luke Chapman, Anyang Liu, Kauthar Jappie.</a:t>
            </a:r>
          </a:p>
          <a:p>
            <a:endParaRPr lang="en-GB" dirty="0"/>
          </a:p>
          <a:p>
            <a:r>
              <a:rPr lang="en-GB" dirty="0"/>
              <a:t>25/03/2021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Joshua Love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19" y="1628800"/>
            <a:ext cx="8736905" cy="5076800"/>
          </a:xfrm>
        </p:spPr>
        <p:txBody>
          <a:bodyPr/>
          <a:lstStyle/>
          <a:p>
            <a:pPr lvl="2">
              <a:buNone/>
            </a:pPr>
            <a:endParaRPr lang="en-GB" dirty="0"/>
          </a:p>
          <a:p>
            <a:pPr lvl="2"/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251519" y="1628800"/>
            <a:ext cx="84969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800" dirty="0"/>
              <a:t>Slide content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95901E-4F43-43C1-BC46-450E72A2EA3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88"/>
          <a:stretch/>
        </p:blipFill>
        <p:spPr>
          <a:xfrm>
            <a:off x="269193" y="1664746"/>
            <a:ext cx="4064288" cy="2304050"/>
          </a:xfrm>
          <a:prstGeom prst="rect">
            <a:avLst/>
          </a:prstGeom>
        </p:spPr>
      </p:pic>
      <p:pic>
        <p:nvPicPr>
          <p:cNvPr id="8" name="Picture 7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6AB08DDC-7B3E-4F27-A52C-B5C19930A0B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67412"/>
            <a:ext cx="4233993" cy="2298926"/>
          </a:xfrm>
          <a:prstGeom prst="rect">
            <a:avLst/>
          </a:prstGeom>
        </p:spPr>
      </p:pic>
      <p:pic>
        <p:nvPicPr>
          <p:cNvPr id="10" name="Picture 9" descr="A picture containing text, screenshot, computer, computer&#10;&#10;Description automatically generated">
            <a:extLst>
              <a:ext uri="{FF2B5EF4-FFF2-40B4-BE49-F238E27FC236}">
                <a16:creationId xmlns:a16="http://schemas.microsoft.com/office/drawing/2014/main" id="{E319F402-51D9-4C44-9014-BF86EF3AAFB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473" y="4045393"/>
            <a:ext cx="4550011" cy="2470513"/>
          </a:xfrm>
          <a:prstGeom prst="rect">
            <a:avLst/>
          </a:prstGeom>
        </p:spPr>
      </p:pic>
      <p:pic>
        <p:nvPicPr>
          <p:cNvPr id="11" name="Voiceover">
            <a:hlinkClick r:id="" action="ppaction://media"/>
            <a:extLst>
              <a:ext uri="{FF2B5EF4-FFF2-40B4-BE49-F238E27FC236}">
                <a16:creationId xmlns:a16="http://schemas.microsoft.com/office/drawing/2014/main" id="{56B787A8-FB50-466C-A0C5-C5023E1F5C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915816" y="987689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74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5365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7D41B-2F39-4544-9F01-A7D73B55A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Anyang</a:t>
            </a:r>
            <a:r>
              <a:rPr lang="en-GB" dirty="0"/>
              <a:t> Liu</a:t>
            </a:r>
          </a:p>
        </p:txBody>
      </p:sp>
      <p:pic>
        <p:nvPicPr>
          <p:cNvPr id="5" name="内容占位符 4" descr="文本&#10;&#10;描述已自动生成">
            <a:extLst>
              <a:ext uri="{FF2B5EF4-FFF2-40B4-BE49-F238E27FC236}">
                <a16:creationId xmlns:a16="http://schemas.microsoft.com/office/drawing/2014/main" id="{6209BB4B-5C33-7C40-BFCF-50D729CAAD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44" y="1606958"/>
            <a:ext cx="2580283" cy="3644083"/>
          </a:xfrm>
        </p:spPr>
      </p:pic>
      <p:pic>
        <p:nvPicPr>
          <p:cNvPr id="7" name="图片 6" descr="图形用户界面&#10;&#10;描述已自动生成">
            <a:extLst>
              <a:ext uri="{FF2B5EF4-FFF2-40B4-BE49-F238E27FC236}">
                <a16:creationId xmlns:a16="http://schemas.microsoft.com/office/drawing/2014/main" id="{2231F757-DFD5-3942-BB4F-9C03B1EC49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737" y="1516281"/>
            <a:ext cx="5796136" cy="263279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1AF379F-032E-A142-A98C-E8D0C3163F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7704" y="4149080"/>
            <a:ext cx="6948264" cy="2420888"/>
          </a:xfrm>
          <a:prstGeom prst="rect">
            <a:avLst/>
          </a:prstGeom>
        </p:spPr>
      </p:pic>
      <p:pic>
        <p:nvPicPr>
          <p:cNvPr id="3" name="Audio Recording 2021年3月26日 18:41:28" descr="Audio Recording 2021年3月26日 18:41:28">
            <a:hlinkClick r:id="" action="ppaction://media"/>
            <a:extLst>
              <a:ext uri="{FF2B5EF4-FFF2-40B4-BE49-F238E27FC236}">
                <a16:creationId xmlns:a16="http://schemas.microsoft.com/office/drawing/2014/main" id="{CD297B65-B394-9A45-8E76-B57C8B8D0D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915816" y="864373"/>
            <a:ext cx="812800" cy="64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50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0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0E653-4C05-413F-8B63-BEF82567B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Shalom Awobotu</a:t>
            </a:r>
          </a:p>
        </p:txBody>
      </p:sp>
      <p:pic>
        <p:nvPicPr>
          <p:cNvPr id="6" name="Recording">
            <a:hlinkClick r:id="" action="ppaction://media"/>
            <a:extLst>
              <a:ext uri="{FF2B5EF4-FFF2-40B4-BE49-F238E27FC236}">
                <a16:creationId xmlns:a16="http://schemas.microsoft.com/office/drawing/2014/main" id="{8B30196B-1C47-462B-A616-1D2302FE09B2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35896" y="888908"/>
            <a:ext cx="648072" cy="648072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A2A010C-035F-41E5-8D02-3EA0B5541A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286" b="8571"/>
          <a:stretch/>
        </p:blipFill>
        <p:spPr>
          <a:xfrm>
            <a:off x="4534637" y="1536980"/>
            <a:ext cx="4388402" cy="24004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50468BF-71F6-4CDA-B299-C20B0768198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900" t="3801" r="9450" b="6615"/>
          <a:stretch/>
        </p:blipFill>
        <p:spPr>
          <a:xfrm>
            <a:off x="467544" y="1683925"/>
            <a:ext cx="4032448" cy="24004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AD87175-C9D3-49DB-BCB2-9A7BBA957A7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614" t="20601" r="5362" b="22000"/>
          <a:stretch/>
        </p:blipFill>
        <p:spPr>
          <a:xfrm>
            <a:off x="1726325" y="4105117"/>
            <a:ext cx="5616624" cy="244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116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3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92857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AE308-C791-4AA3-9734-4622EBD83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Talibo Jallow</a:t>
            </a:r>
          </a:p>
        </p:txBody>
      </p:sp>
      <p:pic>
        <p:nvPicPr>
          <p:cNvPr id="5" name="Content Placeholder 4" descr="A picture containing text, electronics, monitor, computer&#10;&#10;Description automatically generated">
            <a:extLst>
              <a:ext uri="{FF2B5EF4-FFF2-40B4-BE49-F238E27FC236}">
                <a16:creationId xmlns:a16="http://schemas.microsoft.com/office/drawing/2014/main" id="{FBAD4AC8-AFA4-43D5-895F-82E902166A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617365"/>
            <a:ext cx="8458398" cy="2488783"/>
          </a:xfrm>
        </p:spPr>
      </p:pic>
      <p:pic>
        <p:nvPicPr>
          <p:cNvPr id="9" name="Picture 8" descr="A picture containing text, indoor, monitor, computer&#10;&#10;Description automatically generated">
            <a:extLst>
              <a:ext uri="{FF2B5EF4-FFF2-40B4-BE49-F238E27FC236}">
                <a16:creationId xmlns:a16="http://schemas.microsoft.com/office/drawing/2014/main" id="{E3CFED1D-7FE1-4B54-B12A-606F5060FC2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378287" y="1238337"/>
            <a:ext cx="2780928" cy="8458398"/>
          </a:xfrm>
          <a:prstGeom prst="rect">
            <a:avLst/>
          </a:prstGeom>
        </p:spPr>
      </p:pic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CE5470-1A6D-4DFB-A246-FA1B9D8790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707904" y="8699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79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78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09E90-BF29-43BA-B860-218C26353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Luke Chapman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19D0CB2-8F7A-463C-B1A0-89C47AECE4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16" y="1516281"/>
            <a:ext cx="8535591" cy="2048161"/>
          </a:xfrm>
        </p:spPr>
      </p:pic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13C1B0D5-D88E-4C93-AD4B-69FFDF16C84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3620484"/>
            <a:ext cx="2449123" cy="3151062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CEF9B2A-6C16-42F0-9961-EB1A3CB621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701" y="3759966"/>
            <a:ext cx="5515747" cy="2938467"/>
          </a:xfrm>
          <a:prstGeom prst="rect">
            <a:avLst/>
          </a:prstGeom>
        </p:spPr>
      </p:pic>
      <p:pic>
        <p:nvPicPr>
          <p:cNvPr id="10" name="New Recording 9">
            <a:hlinkClick r:id="" action="ppaction://media"/>
            <a:extLst>
              <a:ext uri="{FF2B5EF4-FFF2-40B4-BE49-F238E27FC236}">
                <a16:creationId xmlns:a16="http://schemas.microsoft.com/office/drawing/2014/main" id="{918548DC-272D-4D54-820D-6E71D7FFE6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915816" y="23175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105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29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B0620-F385-451F-95FA-88F10BD7D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Kauthar Jappie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47374D-4D4D-4747-B3CB-AB86C1357A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712" t="18624" r="29527" b="12200"/>
          <a:stretch/>
        </p:blipFill>
        <p:spPr>
          <a:xfrm>
            <a:off x="205025" y="1599359"/>
            <a:ext cx="2834690" cy="24777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9DA07A-EBB3-49F1-8269-E1EB85988BA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507" t="25125" r="31802" b="15975"/>
          <a:stretch/>
        </p:blipFill>
        <p:spPr>
          <a:xfrm>
            <a:off x="3677980" y="1516281"/>
            <a:ext cx="3353961" cy="2704807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037A80D-E60B-45BC-B426-4FFE732ECB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76923" y="1067261"/>
            <a:ext cx="406400" cy="406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E640DD-02FF-46E8-8551-143CC6C0770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075" t="24013" r="31888" b="12201"/>
          <a:stretch/>
        </p:blipFill>
        <p:spPr>
          <a:xfrm>
            <a:off x="344076" y="4293096"/>
            <a:ext cx="2556588" cy="22632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14F8B5-8282-457D-B1AE-233D4CBD22A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2741" t="21981" r="34674" b="25582"/>
          <a:stretch/>
        </p:blipFill>
        <p:spPr>
          <a:xfrm>
            <a:off x="3491880" y="4227790"/>
            <a:ext cx="3096344" cy="254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39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89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uoe_branded_presentation">
  <a:themeElements>
    <a:clrScheme name="University brand">
      <a:dk1>
        <a:srgbClr val="4D4F53"/>
      </a:dk1>
      <a:lt1>
        <a:srgbClr val="FFFFFF"/>
      </a:lt1>
      <a:dk2>
        <a:srgbClr val="766A65"/>
      </a:dk2>
      <a:lt2>
        <a:srgbClr val="AEAA6C"/>
      </a:lt2>
      <a:accent1>
        <a:srgbClr val="A90061"/>
      </a:accent1>
      <a:accent2>
        <a:srgbClr val="E98300"/>
      </a:accent2>
      <a:accent3>
        <a:srgbClr val="007A87"/>
      </a:accent3>
      <a:accent4>
        <a:srgbClr val="0065BD"/>
      </a:accent4>
      <a:accent5>
        <a:srgbClr val="003478"/>
      </a:accent5>
      <a:accent6>
        <a:srgbClr val="AAA38E"/>
      </a:accent6>
      <a:hlink>
        <a:srgbClr val="0065BD"/>
      </a:hlink>
      <a:folHlink>
        <a:srgbClr val="008542"/>
      </a:folHlink>
    </a:clrScheme>
    <a:fontScheme name="Large tex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Large text 1">
        <a:dk1>
          <a:srgbClr val="4D4F53"/>
        </a:dk1>
        <a:lt1>
          <a:srgbClr val="FFFFFF"/>
        </a:lt1>
        <a:dk2>
          <a:srgbClr val="007A87"/>
        </a:dk2>
        <a:lt2>
          <a:srgbClr val="FFFFFF"/>
        </a:lt2>
        <a:accent1>
          <a:srgbClr val="E98300"/>
        </a:accent1>
        <a:accent2>
          <a:srgbClr val="0065BD"/>
        </a:accent2>
        <a:accent3>
          <a:srgbClr val="AABEC3"/>
        </a:accent3>
        <a:accent4>
          <a:srgbClr val="DADADA"/>
        </a:accent4>
        <a:accent5>
          <a:srgbClr val="F2C1AA"/>
        </a:accent5>
        <a:accent6>
          <a:srgbClr val="005BAB"/>
        </a:accent6>
        <a:hlink>
          <a:srgbClr val="A90061"/>
        </a:hlink>
        <a:folHlink>
          <a:srgbClr val="4C5CC5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arge text 2">
        <a:dk1>
          <a:srgbClr val="4D4F53"/>
        </a:dk1>
        <a:lt1>
          <a:srgbClr val="FFFFFF"/>
        </a:lt1>
        <a:dk2>
          <a:srgbClr val="0065BD"/>
        </a:dk2>
        <a:lt2>
          <a:srgbClr val="FFFFFF"/>
        </a:lt2>
        <a:accent1>
          <a:srgbClr val="A90061"/>
        </a:accent1>
        <a:accent2>
          <a:srgbClr val="E98300"/>
        </a:accent2>
        <a:accent3>
          <a:srgbClr val="AAB8DB"/>
        </a:accent3>
        <a:accent4>
          <a:srgbClr val="DADADA"/>
        </a:accent4>
        <a:accent5>
          <a:srgbClr val="D1AAB7"/>
        </a:accent5>
        <a:accent6>
          <a:srgbClr val="D37600"/>
        </a:accent6>
        <a:hlink>
          <a:srgbClr val="007A87"/>
        </a:hlink>
        <a:folHlink>
          <a:srgbClr val="4C5CC5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arge text 3">
        <a:dk1>
          <a:srgbClr val="4D4F53"/>
        </a:dk1>
        <a:lt1>
          <a:srgbClr val="FFFFFF"/>
        </a:lt1>
        <a:dk2>
          <a:srgbClr val="FFFFFF"/>
        </a:dk2>
        <a:lt2>
          <a:srgbClr val="808080"/>
        </a:lt2>
        <a:accent1>
          <a:srgbClr val="A90061"/>
        </a:accent1>
        <a:accent2>
          <a:srgbClr val="E98300"/>
        </a:accent2>
        <a:accent3>
          <a:srgbClr val="FFFFFF"/>
        </a:accent3>
        <a:accent4>
          <a:srgbClr val="404246"/>
        </a:accent4>
        <a:accent5>
          <a:srgbClr val="D1AAB7"/>
        </a:accent5>
        <a:accent6>
          <a:srgbClr val="D37600"/>
        </a:accent6>
        <a:hlink>
          <a:srgbClr val="007A87"/>
        </a:hlink>
        <a:folHlink>
          <a:srgbClr val="4C5CC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ge text 4">
        <a:dk1>
          <a:srgbClr val="4D4F53"/>
        </a:dk1>
        <a:lt1>
          <a:srgbClr val="FFFFFF"/>
        </a:lt1>
        <a:dk2>
          <a:srgbClr val="E98300"/>
        </a:dk2>
        <a:lt2>
          <a:srgbClr val="FFFFFF"/>
        </a:lt2>
        <a:accent1>
          <a:srgbClr val="0065BD"/>
        </a:accent1>
        <a:accent2>
          <a:srgbClr val="A90061"/>
        </a:accent2>
        <a:accent3>
          <a:srgbClr val="F2C1AA"/>
        </a:accent3>
        <a:accent4>
          <a:srgbClr val="DADADA"/>
        </a:accent4>
        <a:accent5>
          <a:srgbClr val="AAB8DB"/>
        </a:accent5>
        <a:accent6>
          <a:srgbClr val="990057"/>
        </a:accent6>
        <a:hlink>
          <a:srgbClr val="007A87"/>
        </a:hlink>
        <a:folHlink>
          <a:srgbClr val="4C5CC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uoe_branded_presentation</Template>
  <TotalTime>1854</TotalTime>
  <Words>41</Words>
  <Application>Microsoft Macintosh PowerPoint</Application>
  <PresentationFormat>全屏显示(4:3)</PresentationFormat>
  <Paragraphs>12</Paragraphs>
  <Slides>7</Slides>
  <Notes>1</Notes>
  <HiddenSlides>0</HiddenSlides>
  <MMClips>6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uoe_branded_presentation</vt:lpstr>
      <vt:lpstr>CE291 TEAM 20  Covid-19 Forecasting </vt:lpstr>
      <vt:lpstr>Joshua Love</vt:lpstr>
      <vt:lpstr>Anyang Liu</vt:lpstr>
      <vt:lpstr>Shalom Awobotu</vt:lpstr>
      <vt:lpstr>Talibo Jallow</vt:lpstr>
      <vt:lpstr>Luke Chapman</vt:lpstr>
      <vt:lpstr>Kauthar Jappie</vt:lpstr>
    </vt:vector>
  </TitlesOfParts>
  <Company>University of Essex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Modernisation of Higher Education</dc:title>
  <dc:creator>root</dc:creator>
  <cp:lastModifiedBy>Liu, Anyang</cp:lastModifiedBy>
  <cp:revision>49</cp:revision>
  <dcterms:created xsi:type="dcterms:W3CDTF">2011-09-05T11:52:04Z</dcterms:created>
  <dcterms:modified xsi:type="dcterms:W3CDTF">2021-03-26T10:42:33Z</dcterms:modified>
</cp:coreProperties>
</file>

<file path=docProps/thumbnail.jpeg>
</file>